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46" y="-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B5BA53-C514-4931-9426-8A018A5247CC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92D0E7-235F-4F8C-BFCD-833349DDF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7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2D0E7-235F-4F8C-BFCD-833349DDF0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10EB-0FB0-403C-9A2B-8469603CC7C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693B-523B-4F24-B58B-A40F52657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82"/>
          <p:cNvGrpSpPr>
            <a:grpSpLocks/>
          </p:cNvGrpSpPr>
          <p:nvPr/>
        </p:nvGrpSpPr>
        <p:grpSpPr bwMode="auto">
          <a:xfrm>
            <a:off x="368044" y="1130043"/>
            <a:ext cx="1560056" cy="1600200"/>
            <a:chOff x="315" y="1096"/>
            <a:chExt cx="1128" cy="1136"/>
          </a:xfrm>
        </p:grpSpPr>
        <p:pic>
          <p:nvPicPr>
            <p:cNvPr id="5" name="Picture 877" descr="dd01352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7" y="1248"/>
              <a:ext cx="783" cy="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878"/>
            <p:cNvSpPr txBox="1">
              <a:spLocks noChangeArrowheads="1"/>
            </p:cNvSpPr>
            <p:nvPr/>
          </p:nvSpPr>
          <p:spPr bwMode="auto">
            <a:xfrm>
              <a:off x="315" y="1514"/>
              <a:ext cx="21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7" name="Text Box 879"/>
            <p:cNvSpPr txBox="1">
              <a:spLocks noChangeArrowheads="1"/>
            </p:cNvSpPr>
            <p:nvPr/>
          </p:nvSpPr>
          <p:spPr bwMode="auto">
            <a:xfrm>
              <a:off x="773" y="10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8" name="Text Box 880"/>
            <p:cNvSpPr txBox="1">
              <a:spLocks noChangeArrowheads="1"/>
            </p:cNvSpPr>
            <p:nvPr/>
          </p:nvSpPr>
          <p:spPr bwMode="auto">
            <a:xfrm rot="10800000">
              <a:off x="1237" y="1544"/>
              <a:ext cx="2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alibri" pitchFamily="34" charset="0"/>
                </a:rPr>
                <a:t>S</a:t>
              </a:r>
            </a:p>
          </p:txBody>
        </p:sp>
        <p:sp>
          <p:nvSpPr>
            <p:cNvPr id="9" name="Text Box 881"/>
            <p:cNvSpPr txBox="1">
              <a:spLocks noChangeArrowheads="1"/>
            </p:cNvSpPr>
            <p:nvPr/>
          </p:nvSpPr>
          <p:spPr bwMode="auto">
            <a:xfrm>
              <a:off x="757" y="2040"/>
              <a:ext cx="2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alibri" pitchFamily="34" charset="0"/>
                </a:rPr>
                <a:t>W</a:t>
              </a:r>
            </a:p>
          </p:txBody>
        </p:sp>
      </p:grpSp>
      <p:sp>
        <p:nvSpPr>
          <p:cNvPr id="10" name="Text Box 116"/>
          <p:cNvSpPr txBox="1">
            <a:spLocks noChangeArrowheads="1"/>
          </p:cNvSpPr>
          <p:nvPr/>
        </p:nvSpPr>
        <p:spPr bwMode="auto">
          <a:xfrm>
            <a:off x="15584" y="7620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Location: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LCB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LCB Foliar P Wheat</a:t>
            </a:r>
            <a:endParaRPr lang="en-US" sz="3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43614"/>
              </p:ext>
            </p:extLst>
          </p:nvPr>
        </p:nvGraphicFramePr>
        <p:xfrm>
          <a:off x="304800" y="4876800"/>
          <a:ext cx="6400806" cy="4100918"/>
        </p:xfrm>
        <a:graphic>
          <a:graphicData uri="http://schemas.openxmlformats.org/drawingml/2006/table">
            <a:tbl>
              <a:tblPr/>
              <a:tblGrid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  <a:gridCol w="376518"/>
              </a:tblGrid>
              <a:tr h="41497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97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97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97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02" marR="4202" marT="42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02" marR="4202" marT="4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6656" y="2958860"/>
            <a:ext cx="190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Area: 150’ X 80’</a:t>
            </a:r>
          </a:p>
          <a:p>
            <a:pPr algn="ctr"/>
            <a:r>
              <a:rPr lang="en-US" sz="1200" dirty="0" smtClean="0"/>
              <a:t>Alley: 10’</a:t>
            </a:r>
            <a:endParaRPr lang="en-US" sz="1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19427"/>
              </p:ext>
            </p:extLst>
          </p:nvPr>
        </p:nvGraphicFramePr>
        <p:xfrm>
          <a:off x="2143265" y="597189"/>
          <a:ext cx="4609665" cy="4593182"/>
        </p:xfrm>
        <a:graphic>
          <a:graphicData uri="http://schemas.openxmlformats.org/drawingml/2006/table">
            <a:tbl>
              <a:tblPr/>
              <a:tblGrid>
                <a:gridCol w="376297"/>
                <a:gridCol w="1927784"/>
                <a:gridCol w="1152792"/>
                <a:gridCol w="1152792"/>
              </a:tblGrid>
              <a:tr h="451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Pre-plant P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Rate*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(kg P/ha)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Foliar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Rate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(kg P/ha)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Foliar P Source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Full Recommendation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0-60-20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0-60-20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0-60-20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0-60-20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0-60-20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0-60-20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0-52-34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s-A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0-52-34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0-52-34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0-52-34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0-52-34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½</a:t>
                      </a:r>
                      <a:r>
                        <a:rPr lang="en-US" sz="1200" baseline="0" dirty="0" smtClean="0"/>
                        <a:t> Recommendation</a:t>
                      </a: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0-52-34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All pre-plant P applied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as TSP (0-46-0)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7" y="3602910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Nitrogen</a:t>
            </a:r>
            <a:r>
              <a:rPr lang="en-US" sz="1000" smtClean="0"/>
              <a:t>: </a:t>
            </a:r>
            <a:r>
              <a:rPr lang="en-US" sz="1000" smtClean="0"/>
              <a:t>112 kg </a:t>
            </a:r>
            <a:r>
              <a:rPr lang="en-US" sz="1000" dirty="0" smtClean="0"/>
              <a:t>N/ha UAN pre-plant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6070</TotalTime>
  <Words>182</Words>
  <Application>Microsoft Office PowerPoint</Application>
  <PresentationFormat>On-screen Show (4:3)</PresentationFormat>
  <Paragraphs>257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Soil Fertility</dc:creator>
  <cp:lastModifiedBy>Jeremiah</cp:lastModifiedBy>
  <cp:revision>126</cp:revision>
  <cp:lastPrinted>2011-10-06T18:05:44Z</cp:lastPrinted>
  <dcterms:created xsi:type="dcterms:W3CDTF">2010-04-16T19:01:32Z</dcterms:created>
  <dcterms:modified xsi:type="dcterms:W3CDTF">2011-10-13T17:02:27Z</dcterms:modified>
</cp:coreProperties>
</file>